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1" r:id="rId6"/>
    <p:sldId id="263" r:id="rId7"/>
    <p:sldId id="264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53" autoAdjust="0"/>
  </p:normalViewPr>
  <p:slideViewPr>
    <p:cSldViewPr>
      <p:cViewPr>
        <p:scale>
          <a:sx n="60" d="100"/>
          <a:sy n="60" d="100"/>
        </p:scale>
        <p:origin x="-1842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EDDE8-AACD-454E-BF96-1FFEA22FF142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1175F-2D24-45FA-A42D-B08D1D809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2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A8D20E8-3DBC-45F0-B077-BE35A954F9F1}" type="datetime1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r>
              <a:rPr lang="ar-KW" smtClean="0"/>
              <a:t>هاله مصطفى السيد علي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3CD-00F4-4CDC-9013-49DE9B27E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1DE5-49DE-44BC-B25D-9A54B74351E2}" type="datetime1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هاله مصطفى السيد علي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3CD-00F4-4CDC-9013-49DE9B27E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8DB5-D610-4161-9C64-FD319E196531}" type="datetime1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هاله مصطفى السيد علي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3CD-00F4-4CDC-9013-49DE9B27E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9779-E521-4711-938A-3C16B20CB35C}" type="datetime1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هاله مصطفى السيد علي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3CD-00F4-4CDC-9013-49DE9B27E13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A0C7-D96A-4D40-A753-2C2A41434046}" type="datetime1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هاله مصطفى السيد علي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3CD-00F4-4CDC-9013-49DE9B27E1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D96E-F9A5-45CE-B44C-53C3DF99FAFE}" type="datetime1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هاله مصطفى السيد علي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3CD-00F4-4CDC-9013-49DE9B27E1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0D3B-05D4-4EBB-B210-022738BD19B1}" type="datetime1">
              <a:rPr lang="en-US" smtClean="0"/>
              <a:t>12/7/2014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هاله مصطفى السيد علي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3CD-00F4-4CDC-9013-49DE9B27E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D758-875F-4582-A173-D8DBAA46F215}" type="datetime1">
              <a:rPr lang="en-US" smtClean="0"/>
              <a:t>12/7/2014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هاله مصطفى السيد علي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3CD-00F4-4CDC-9013-49DE9B27E1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6A659-08D8-4998-8162-F2FEEB38B81E}" type="datetime1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هاله مصطفى السيد علي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3CD-00F4-4CDC-9013-49DE9B27E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6B92-23FF-490B-8792-971109CCD14D}" type="datetime1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هاله مصطفى السيد علي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3CD-00F4-4CDC-9013-49DE9B27E1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1337-6489-496D-B239-2A4BE3DDF05E}" type="datetime1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هاله مصطفى السيد علي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9F3CD-00F4-4CDC-9013-49DE9B27E1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9FC0DEE-E2C9-49C2-8AA2-C62C1ECAEDF0}" type="datetime1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ar-KW" smtClean="0"/>
              <a:t>هاله مصطفى السيد علي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419F3CD-00F4-4CDC-9013-49DE9B27E1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e13gy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2971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67000" y="762000"/>
            <a:ext cx="4343400" cy="1524000"/>
          </a:xfrm>
        </p:spPr>
        <p:txBody>
          <a:bodyPr>
            <a:normAutofit/>
          </a:bodyPr>
          <a:lstStyle/>
          <a:p>
            <a:r>
              <a:rPr lang="ar-KW" sz="6600" dirty="0" smtClean="0"/>
              <a:t>تطبيق تعليمي </a:t>
            </a:r>
            <a:endParaRPr lang="en-US" sz="6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27432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0424"/>
            <a:ext cx="6324600" cy="411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>
                <a:solidFill>
                  <a:srgbClr val="FF0000"/>
                </a:solidFill>
              </a:rPr>
              <a:t>هاله مصطفى السيد علي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533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srgbClr val="002060"/>
                </a:solidFill>
              </a:rPr>
              <a:t>الصف السابع </a:t>
            </a:r>
            <a:r>
              <a:rPr lang="ar-KW" sz="2400" b="1" dirty="0" smtClean="0">
                <a:solidFill>
                  <a:srgbClr val="002060"/>
                </a:solidFill>
              </a:rPr>
              <a:t>المتوسط : اللغة العربية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9" descr="D:\RED - Cop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14" y="357832"/>
            <a:ext cx="12192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5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096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3200" b="1" dirty="0"/>
              <a:t>ـ </a:t>
            </a:r>
            <a:r>
              <a:rPr lang="ar-EG" sz="3200" b="1" dirty="0" smtClean="0"/>
              <a:t>اقرئي </a:t>
            </a:r>
            <a:r>
              <a:rPr lang="ar-EG" sz="3200" b="1" dirty="0"/>
              <a:t>الأبيات التالية قراءة معبرة عن المعنى ثم أجيبي عن الأسئلة :</a:t>
            </a:r>
          </a:p>
          <a:p>
            <a:pPr algn="r"/>
            <a:r>
              <a:rPr lang="ar-EG" sz="3200" b="1" dirty="0"/>
              <a:t>لــــك في القلوب محبة لا توصف   </a:t>
            </a:r>
            <a:r>
              <a:rPr lang="ar-EG" sz="3200" b="1" dirty="0" smtClean="0"/>
              <a:t>     </a:t>
            </a:r>
            <a:r>
              <a:rPr lang="ar-EG" sz="3200" b="1" dirty="0"/>
              <a:t>يـــــا </a:t>
            </a:r>
            <a:r>
              <a:rPr lang="ar-EG" sz="3200" b="1" dirty="0" smtClean="0"/>
              <a:t>من</a:t>
            </a:r>
            <a:r>
              <a:rPr lang="ar-KW" sz="3200" b="1" dirty="0" smtClean="0"/>
              <a:t>ــ</a:t>
            </a:r>
            <a:r>
              <a:rPr lang="ar-EG" sz="3200" b="1" dirty="0" smtClean="0"/>
              <a:t>هل </a:t>
            </a:r>
            <a:r>
              <a:rPr lang="ar-EG" sz="3200" b="1" dirty="0"/>
              <a:t>الحب </a:t>
            </a:r>
            <a:r>
              <a:rPr lang="ar-EG" sz="3200" b="1" dirty="0" smtClean="0"/>
              <a:t>نترشــــــف</a:t>
            </a:r>
            <a:r>
              <a:rPr lang="ar-EG" sz="3200" b="1" dirty="0"/>
              <a:t>.</a:t>
            </a:r>
          </a:p>
          <a:p>
            <a:pPr algn="just" rtl="1"/>
            <a:r>
              <a:rPr lang="ar-EG" sz="3200" b="1" dirty="0" smtClean="0"/>
              <a:t>لــــك </a:t>
            </a:r>
            <a:r>
              <a:rPr lang="ar-EG" sz="3200" b="1" dirty="0"/>
              <a:t>يا كويت المجد </a:t>
            </a:r>
            <a:r>
              <a:rPr lang="ar-EG" sz="3200" b="1" dirty="0" smtClean="0"/>
              <a:t>في روحي      هـــوى </a:t>
            </a:r>
            <a:r>
              <a:rPr lang="ar-EG" sz="3200" b="1" dirty="0"/>
              <a:t>متحيز لك </a:t>
            </a:r>
            <a:r>
              <a:rPr lang="ar-EG" sz="3200" b="1" dirty="0" smtClean="0"/>
              <a:t>دائمًامتطـرفُ </a:t>
            </a:r>
            <a:r>
              <a:rPr lang="ar-KW" sz="3200" b="1" dirty="0"/>
              <a:t> </a:t>
            </a:r>
            <a:r>
              <a:rPr lang="ar-KW" sz="3200" b="1" dirty="0" smtClean="0"/>
              <a:t> </a:t>
            </a:r>
            <a:r>
              <a:rPr lang="ar-EG" sz="3200" b="1" dirty="0" smtClean="0"/>
              <a:t>يا خيردارفي الــوجود</a:t>
            </a:r>
            <a:r>
              <a:rPr lang="ar-KW" sz="3200" b="1" dirty="0" smtClean="0"/>
              <a:t> </a:t>
            </a:r>
            <a:r>
              <a:rPr lang="ar-EG" sz="3200" b="1" dirty="0" smtClean="0"/>
              <a:t>تواصلت     </a:t>
            </a:r>
            <a:r>
              <a:rPr lang="ar-KW" sz="3200" b="1" dirty="0" smtClean="0"/>
              <a:t>  أرحامها</a:t>
            </a:r>
            <a:r>
              <a:rPr lang="ar-EG" sz="3200" b="1" dirty="0" smtClean="0"/>
              <a:t> وأضاء </a:t>
            </a:r>
            <a:r>
              <a:rPr lang="ar-EG" sz="3200" b="1" dirty="0"/>
              <a:t>فيها </a:t>
            </a:r>
            <a:r>
              <a:rPr lang="ar-EG" sz="3200" b="1" dirty="0" smtClean="0"/>
              <a:t>المصحفُ</a:t>
            </a:r>
            <a:r>
              <a:rPr lang="ar-EG" sz="3200" b="1" dirty="0"/>
              <a:t>.   </a:t>
            </a:r>
            <a:r>
              <a:rPr lang="ar-KW" sz="3200" b="1" dirty="0" smtClean="0"/>
              <a:t>عربية</a:t>
            </a:r>
            <a:r>
              <a:rPr lang="ar-EG" sz="3200" b="1" dirty="0" smtClean="0"/>
              <a:t> تهبُ </a:t>
            </a:r>
            <a:r>
              <a:rPr lang="ar-EG" sz="3200" b="1" dirty="0"/>
              <a:t>الزمان مفا </a:t>
            </a:r>
            <a:r>
              <a:rPr lang="ar-EG" sz="3200" b="1" dirty="0" smtClean="0"/>
              <a:t>خ</a:t>
            </a:r>
            <a:r>
              <a:rPr lang="ar-KW" sz="3200" b="1" dirty="0" smtClean="0"/>
              <a:t>ـــــ</a:t>
            </a:r>
            <a:r>
              <a:rPr lang="ar-EG" sz="3200" b="1" dirty="0" smtClean="0"/>
              <a:t>ـرًا  </a:t>
            </a:r>
            <a:r>
              <a:rPr lang="ar-KW" sz="3200" b="1" dirty="0" smtClean="0"/>
              <a:t>     </a:t>
            </a:r>
            <a:r>
              <a:rPr lang="ar-EG" sz="3200" b="1" dirty="0" smtClean="0"/>
              <a:t>  لاتنتهــــــــــي </a:t>
            </a:r>
            <a:r>
              <a:rPr lang="ar-EG" sz="3200" b="1" dirty="0"/>
              <a:t>أبدًا  ولا </a:t>
            </a:r>
            <a:r>
              <a:rPr lang="ar-EG" sz="3200" b="1" dirty="0" smtClean="0"/>
              <a:t>تتوقـــ</a:t>
            </a:r>
            <a:r>
              <a:rPr lang="ar-KW" sz="3200" b="1" dirty="0"/>
              <a:t>ف</a:t>
            </a:r>
            <a:endParaRPr lang="ar-EG" sz="3200" b="1" dirty="0"/>
          </a:p>
        </p:txBody>
      </p:sp>
      <p:pic>
        <p:nvPicPr>
          <p:cNvPr id="5" name="Picture 2" descr="http://t1.gstatic.com/images?q=tbn:ANd9GcSYy0a7ZccKLIr5mK7HiUhsIoAXXN-h0wIBACscuPjdLieBp_EP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41" y="3153635"/>
            <a:ext cx="2743200" cy="2558366"/>
          </a:xfrm>
          <a:prstGeom prst="rect">
            <a:avLst/>
          </a:prstGeom>
          <a:noFill/>
        </p:spPr>
      </p:pic>
      <p:pic>
        <p:nvPicPr>
          <p:cNvPr id="6" name="Picture 4" descr="http://t0.gstatic.com/images?q=tbn:ANd9GcQ3wu1IQxHOQjPHOSIYrMj4dJ4oKvIFIulbQWADzolEMIQgk0Rb5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5241" y="3153635"/>
            <a:ext cx="3962400" cy="2597780"/>
          </a:xfrm>
          <a:prstGeom prst="rect">
            <a:avLst/>
          </a:prstGeom>
          <a:noFill/>
        </p:spPr>
      </p:pic>
      <p:pic>
        <p:nvPicPr>
          <p:cNvPr id="7" name="Picture 8" descr="http://t0.gstatic.com/images?q=tbn:ANd9GcT5GQfdP6cUFGb4I672EQdHo6XYlHnHnCZwrrBNLZyQoy3IT59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9465" y="3164145"/>
            <a:ext cx="2400300" cy="259778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dirty="0" smtClean="0">
                <a:solidFill>
                  <a:srgbClr val="FF0000"/>
                </a:solidFill>
              </a:rPr>
              <a:t>هاله مصطفى السيد علي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1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3962400"/>
          </a:xfrm>
        </p:spPr>
        <p:txBody>
          <a:bodyPr>
            <a:normAutofit/>
          </a:bodyPr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KW" b="1" dirty="0">
                <a:latin typeface="Calibri"/>
                <a:ea typeface="Calibri"/>
                <a:cs typeface="Arial"/>
              </a:rPr>
              <a:t>س1: ضعي </a:t>
            </a:r>
            <a:r>
              <a:rPr lang="ar-KW" b="1" dirty="0" smtClean="0">
                <a:latin typeface="Calibri"/>
                <a:ea typeface="Calibri"/>
                <a:cs typeface="Arial"/>
              </a:rPr>
              <a:t>عنوانًا </a:t>
            </a:r>
            <a:r>
              <a:rPr lang="ar-KW" b="1" dirty="0">
                <a:latin typeface="Calibri"/>
                <a:ea typeface="Calibri"/>
                <a:cs typeface="Arial"/>
              </a:rPr>
              <a:t>مناسبًا </a:t>
            </a:r>
            <a:r>
              <a:rPr lang="ar-KW" b="1" dirty="0" smtClean="0">
                <a:latin typeface="Calibri"/>
                <a:ea typeface="Calibri"/>
                <a:cs typeface="Arial"/>
              </a:rPr>
              <a:t>للأبيات .</a:t>
            </a:r>
            <a:br>
              <a:rPr lang="ar-KW" b="1" dirty="0" smtClean="0">
                <a:latin typeface="Calibri"/>
                <a:ea typeface="Calibri"/>
                <a:cs typeface="Arial"/>
              </a:rPr>
            </a:br>
            <a:r>
              <a:rPr lang="en-US" dirty="0">
                <a:latin typeface="Calibri"/>
                <a:ea typeface="Calibri"/>
                <a:cs typeface="Arial"/>
              </a:rPr>
              <a:t/>
            </a:r>
            <a:br>
              <a:rPr lang="en-US" dirty="0">
                <a:latin typeface="Calibri"/>
                <a:ea typeface="Calibri"/>
                <a:cs typeface="Arial"/>
              </a:rPr>
            </a:br>
            <a:r>
              <a:rPr lang="ar-KW" b="1" dirty="0">
                <a:latin typeface="Calibri"/>
                <a:ea typeface="Calibri"/>
                <a:cs typeface="Arial"/>
              </a:rPr>
              <a:t>س2: حددي المشاعر المسيطرة على </a:t>
            </a:r>
            <a:r>
              <a:rPr lang="ar-KW" b="1" dirty="0" smtClean="0">
                <a:latin typeface="Calibri"/>
                <a:ea typeface="Calibri"/>
                <a:cs typeface="Arial"/>
              </a:rPr>
              <a:t>الأبيات؟</a:t>
            </a:r>
            <a:br>
              <a:rPr lang="ar-KW" b="1" dirty="0" smtClean="0">
                <a:latin typeface="Calibri"/>
                <a:ea typeface="Calibri"/>
                <a:cs typeface="Arial"/>
              </a:rPr>
            </a:br>
            <a:r>
              <a:rPr lang="en-US" dirty="0">
                <a:latin typeface="Calibri"/>
                <a:ea typeface="Calibri"/>
                <a:cs typeface="Arial"/>
              </a:rPr>
              <a:t/>
            </a:r>
            <a:br>
              <a:rPr lang="en-US" dirty="0">
                <a:latin typeface="Calibri"/>
                <a:ea typeface="Calibri"/>
                <a:cs typeface="Arial"/>
              </a:rPr>
            </a:br>
            <a:r>
              <a:rPr lang="ar-KW" b="1" dirty="0">
                <a:latin typeface="Calibri"/>
                <a:ea typeface="Calibri"/>
                <a:cs typeface="Arial"/>
              </a:rPr>
              <a:t>س3: ما واجبك تجاه وطنك </a:t>
            </a:r>
            <a:r>
              <a:rPr lang="ar-KW" sz="4000" b="1" dirty="0">
                <a:latin typeface="Calibri"/>
                <a:ea typeface="Calibri"/>
                <a:cs typeface="Arial"/>
              </a:rPr>
              <a:t>كطالبة</a:t>
            </a:r>
            <a:r>
              <a:rPr lang="ar-KW" sz="4000" b="1" dirty="0" smtClean="0">
                <a:latin typeface="Calibri"/>
                <a:ea typeface="Calibri"/>
                <a:cs typeface="Arial"/>
              </a:rPr>
              <a:t>؟</a:t>
            </a:r>
            <a:endParaRPr lang="en-US" sz="4000" b="1" i="1" dirty="0"/>
          </a:p>
        </p:txBody>
      </p:sp>
      <p:pic>
        <p:nvPicPr>
          <p:cNvPr id="6" name="Picture 4" descr="http://t0.gstatic.com/images?q=tbn:ANd9GcQ3wu1IQxHOQjPHOSIYrMj4dJ4oKvIFIulbQWADzolEMIQgk0Rb5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78242"/>
            <a:ext cx="9144000" cy="2448272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3200400" cy="365125"/>
          </a:xfrm>
        </p:spPr>
        <p:txBody>
          <a:bodyPr/>
          <a:lstStyle/>
          <a:p>
            <a:r>
              <a:rPr lang="ar-KW" b="1" dirty="0" smtClean="0">
                <a:solidFill>
                  <a:srgbClr val="FF0000"/>
                </a:solidFill>
              </a:rPr>
              <a:t>هاله مصطفى السيد علي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229600" cy="3886199"/>
          </a:xfrm>
        </p:spPr>
        <p:txBody>
          <a:bodyPr>
            <a:noAutofit/>
          </a:bodyPr>
          <a:lstStyle/>
          <a:p>
            <a:pPr algn="r" rtl="1"/>
            <a:r>
              <a:rPr lang="en-US" sz="5400" b="1" i="1" dirty="0"/>
              <a:t/>
            </a:r>
            <a:br>
              <a:rPr lang="en-US" sz="5400" b="1" i="1" dirty="0"/>
            </a:br>
            <a:endParaRPr lang="en-US" sz="5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943"/>
            <a:ext cx="9169401" cy="310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t1.gstatic.com/images?q=tbn:ANd9GcSYy0a7ZccKLIr5mK7HiUhsIoAXXN-h0wIBACscuPjdLieBp_EPD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372" y="3733800"/>
            <a:ext cx="7848600" cy="27432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dirty="0" smtClean="0">
                <a:solidFill>
                  <a:srgbClr val="FF0000"/>
                </a:solidFill>
              </a:rPr>
              <a:t>هاله مصطفى السيد علي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9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98" y="-2514600"/>
            <a:ext cx="8786802" cy="6400800"/>
          </a:xfrm>
        </p:spPr>
        <p:txBody>
          <a:bodyPr>
            <a:normAutofit/>
          </a:bodyPr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KW" sz="5400" b="1" dirty="0">
                <a:latin typeface="Calibri"/>
                <a:ea typeface="Calibri"/>
                <a:cs typeface="Arial"/>
              </a:rPr>
              <a:t>س5: فرقي في المعنى بين ما تحته خط :                                                                                 ـ</a:t>
            </a:r>
            <a:r>
              <a:rPr lang="ar-KW" sz="5400" b="1" u="sng" dirty="0">
                <a:latin typeface="Calibri"/>
                <a:ea typeface="Calibri"/>
                <a:cs typeface="Arial"/>
              </a:rPr>
              <a:t> تهب</a:t>
            </a:r>
            <a:r>
              <a:rPr lang="ar-KW" sz="5400" b="1" dirty="0">
                <a:latin typeface="Calibri"/>
                <a:ea typeface="Calibri"/>
                <a:cs typeface="Arial"/>
              </a:rPr>
              <a:t> الأم الحنان لأبنائها.                       ـ </a:t>
            </a:r>
            <a:r>
              <a:rPr lang="ar-KW" sz="5400" b="1" u="sng" dirty="0">
                <a:latin typeface="Calibri"/>
                <a:ea typeface="Calibri"/>
                <a:cs typeface="Arial"/>
              </a:rPr>
              <a:t>تهب</a:t>
            </a:r>
            <a:r>
              <a:rPr lang="ar-KW" sz="5400" b="1" dirty="0">
                <a:latin typeface="Calibri"/>
                <a:ea typeface="Calibri"/>
                <a:cs typeface="Arial"/>
              </a:rPr>
              <a:t> الرياح شديدة في </a:t>
            </a:r>
            <a:r>
              <a:rPr lang="ar-KW" sz="5400" b="1" dirty="0" smtClean="0">
                <a:latin typeface="Calibri"/>
                <a:ea typeface="Calibri"/>
                <a:cs typeface="Arial"/>
              </a:rPr>
              <a:t>الشتاء.</a:t>
            </a:r>
            <a:endParaRPr lang="en-US" sz="5400" b="1" i="1" dirty="0"/>
          </a:p>
        </p:txBody>
      </p:sp>
      <p:pic>
        <p:nvPicPr>
          <p:cNvPr id="5" name="Picture 16" descr="http://t2.gstatic.com/images?q=tbn:ANd9GcQzJ2l5tUKzn2Dg3zQnclKj5saL-cq9kclJLD12paSTUGzq64X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8534400" cy="25146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هاله مصطفى السيد علي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62000"/>
            <a:ext cx="8534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 descr="http://t2.gstatic.com/images?q=tbn:ANd9GcQtDp9fqcB_CS5jRsX3Vuun7x9GAOQNr0M_aze6YyT1DluNZjuf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971800"/>
            <a:ext cx="8077200" cy="38862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هاله مصطفى السيد علي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34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8600"/>
            <a:ext cx="8915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http://t0.gstatic.com/images?q=tbn:ANd9GcSRx6YhIKK-p_w4lR7cPp6RPnd22J4bPVVeyVx0Ka1oGOmCrmN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3962400"/>
            <a:ext cx="8077200" cy="27432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هاله مصطفى السيد علي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34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04800"/>
            <a:ext cx="8534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http://t3.gstatic.com/images?q=tbn:ANd9GcR7ftHoMTZsiCdCsCdKoJliU-1wNp7mmAW_P0vEJvy0l1F3ymb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4114800"/>
            <a:ext cx="8991599" cy="2554214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هاله مصطفى السيد علي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838200"/>
            <a:ext cx="703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KW" smtClean="0"/>
              <a:t>هاله مصطفى السيد علي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144</TotalTime>
  <Words>131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تطبيق تعليمي </vt:lpstr>
      <vt:lpstr>PowerPoint Presentation</vt:lpstr>
      <vt:lpstr>س1: ضعي عنوانًا مناسبًا للأبيات .  س2: حددي المشاعر المسيطرة على الأبيات؟  س3: ما واجبك تجاه وطنك كطالبة؟</vt:lpstr>
      <vt:lpstr> </vt:lpstr>
      <vt:lpstr>س5: فرقي في المعنى بين ما تحته خط :                                                                                 ـ تهب الأم الحنان لأبنائها.                       ـ تهب الرياح شديدة في الشتاء.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وقفة نحوية</dc:title>
  <dc:creator>medhat</dc:creator>
  <cp:lastModifiedBy>Abd Al Raouf</cp:lastModifiedBy>
  <cp:revision>19</cp:revision>
  <dcterms:created xsi:type="dcterms:W3CDTF">2011-11-27T11:07:49Z</dcterms:created>
  <dcterms:modified xsi:type="dcterms:W3CDTF">2014-12-07T04:14:59Z</dcterms:modified>
</cp:coreProperties>
</file>